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3"/>
  </p:sldMasterIdLst>
  <p:sldIdLst>
    <p:sldId id="256" r:id="rId4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6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3376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8925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291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608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8455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6226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28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649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42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3002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517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B12EE1-C135-4EC8-B9CC-889D133D5F97}" type="datetimeFigureOut">
              <a:rPr lang="es-CO" smtClean="0"/>
              <a:t>21/09/2024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2238E6-19A2-46BE-A977-CA96CEC263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578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8D6F630-E290-AAD6-17FD-DD9DDFCEC396}"/>
              </a:ext>
            </a:extLst>
          </p:cNvPr>
          <p:cNvGrpSpPr/>
          <p:nvPr/>
        </p:nvGrpSpPr>
        <p:grpSpPr>
          <a:xfrm>
            <a:off x="214440" y="436151"/>
            <a:ext cx="3805109" cy="1097374"/>
            <a:chOff x="214440" y="436151"/>
            <a:chExt cx="3805109" cy="109737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FE2E2EA-6239-CD5A-39F3-50117FFA18BA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PC # 01</a:t>
              </a:r>
            </a:p>
          </p:txBody>
        </p:sp>
        <p:pic>
          <p:nvPicPr>
            <p:cNvPr id="3" name="Imagen 2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0CC41E41-4C05-4ECD-B0DC-CF31ECC43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98" name="Grupo 97">
            <a:extLst>
              <a:ext uri="{FF2B5EF4-FFF2-40B4-BE49-F238E27FC236}">
                <a16:creationId xmlns:a16="http://schemas.microsoft.com/office/drawing/2014/main" id="{0E68F203-D727-E90B-C754-321E0C626FE7}"/>
              </a:ext>
            </a:extLst>
          </p:cNvPr>
          <p:cNvGrpSpPr/>
          <p:nvPr/>
        </p:nvGrpSpPr>
        <p:grpSpPr>
          <a:xfrm>
            <a:off x="4187825" y="436151"/>
            <a:ext cx="3805109" cy="1097374"/>
            <a:chOff x="4187825" y="436151"/>
            <a:chExt cx="3805109" cy="1097374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005DD26B-8A1F-FD17-9528-8A78723A1526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PC # 02</a:t>
              </a:r>
            </a:p>
          </p:txBody>
        </p:sp>
        <p:pic>
          <p:nvPicPr>
            <p:cNvPr id="95" name="Imagen 94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989F7510-E49A-2C65-3253-0A1C4E2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97" name="Grupo 96">
            <a:extLst>
              <a:ext uri="{FF2B5EF4-FFF2-40B4-BE49-F238E27FC236}">
                <a16:creationId xmlns:a16="http://schemas.microsoft.com/office/drawing/2014/main" id="{BC9235D3-2DF1-6E0A-28B3-054E9FC5AD08}"/>
              </a:ext>
            </a:extLst>
          </p:cNvPr>
          <p:cNvGrpSpPr/>
          <p:nvPr/>
        </p:nvGrpSpPr>
        <p:grpSpPr>
          <a:xfrm>
            <a:off x="8161210" y="453525"/>
            <a:ext cx="3805109" cy="1097374"/>
            <a:chOff x="8161210" y="453525"/>
            <a:chExt cx="3805109" cy="1097374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BFB3E3C7-1139-A3F4-77B1-5B5372E1C63D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PC # 03</a:t>
              </a:r>
            </a:p>
          </p:txBody>
        </p:sp>
        <p:pic>
          <p:nvPicPr>
            <p:cNvPr id="96" name="Imagen 95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E37565B4-907C-F834-D5DB-A1F129767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99" name="Grupo 98">
            <a:extLst>
              <a:ext uri="{FF2B5EF4-FFF2-40B4-BE49-F238E27FC236}">
                <a16:creationId xmlns:a16="http://schemas.microsoft.com/office/drawing/2014/main" id="{4E766D79-D0CB-64CA-ECB7-F6AC662A01F7}"/>
              </a:ext>
            </a:extLst>
          </p:cNvPr>
          <p:cNvGrpSpPr/>
          <p:nvPr/>
        </p:nvGrpSpPr>
        <p:grpSpPr>
          <a:xfrm>
            <a:off x="218276" y="2563076"/>
            <a:ext cx="3805109" cy="1097374"/>
            <a:chOff x="214440" y="436151"/>
            <a:chExt cx="3805109" cy="1097374"/>
          </a:xfrm>
        </p:grpSpPr>
        <p:sp>
          <p:nvSpPr>
            <p:cNvPr id="100" name="Rectángulo 99">
              <a:extLst>
                <a:ext uri="{FF2B5EF4-FFF2-40B4-BE49-F238E27FC236}">
                  <a16:creationId xmlns:a16="http://schemas.microsoft.com/office/drawing/2014/main" id="{FA91B4CC-FB99-8C21-B1DB-A5107553D229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NE # 01</a:t>
              </a:r>
            </a:p>
          </p:txBody>
        </p:sp>
        <p:pic>
          <p:nvPicPr>
            <p:cNvPr id="101" name="Imagen 100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B62CE847-62F6-E3C0-0F9B-FE98D7830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02" name="Grupo 101">
            <a:extLst>
              <a:ext uri="{FF2B5EF4-FFF2-40B4-BE49-F238E27FC236}">
                <a16:creationId xmlns:a16="http://schemas.microsoft.com/office/drawing/2014/main" id="{012B1FD3-BEED-0749-88A9-9AD672FAEB20}"/>
              </a:ext>
            </a:extLst>
          </p:cNvPr>
          <p:cNvGrpSpPr/>
          <p:nvPr/>
        </p:nvGrpSpPr>
        <p:grpSpPr>
          <a:xfrm>
            <a:off x="4191661" y="2563076"/>
            <a:ext cx="3805109" cy="1097374"/>
            <a:chOff x="4187825" y="436151"/>
            <a:chExt cx="3805109" cy="1097374"/>
          </a:xfrm>
        </p:grpSpPr>
        <p:sp>
          <p:nvSpPr>
            <p:cNvPr id="103" name="Rectángulo 102">
              <a:extLst>
                <a:ext uri="{FF2B5EF4-FFF2-40B4-BE49-F238E27FC236}">
                  <a16:creationId xmlns:a16="http://schemas.microsoft.com/office/drawing/2014/main" id="{193A3659-B1EA-CF7C-EF65-53B703FCD361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NE # 02</a:t>
              </a:r>
            </a:p>
          </p:txBody>
        </p:sp>
        <p:pic>
          <p:nvPicPr>
            <p:cNvPr id="104" name="Imagen 103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1A5F7B10-1D4B-25B1-E2A7-E73982003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05" name="Grupo 104">
            <a:extLst>
              <a:ext uri="{FF2B5EF4-FFF2-40B4-BE49-F238E27FC236}">
                <a16:creationId xmlns:a16="http://schemas.microsoft.com/office/drawing/2014/main" id="{71E3EE2B-302F-8F37-8733-4956D90BC916}"/>
              </a:ext>
            </a:extLst>
          </p:cNvPr>
          <p:cNvGrpSpPr/>
          <p:nvPr/>
        </p:nvGrpSpPr>
        <p:grpSpPr>
          <a:xfrm>
            <a:off x="8165046" y="2580450"/>
            <a:ext cx="3805109" cy="1097374"/>
            <a:chOff x="8161210" y="453525"/>
            <a:chExt cx="3805109" cy="1097374"/>
          </a:xfrm>
        </p:grpSpPr>
        <p:sp>
          <p:nvSpPr>
            <p:cNvPr id="106" name="Rectángulo 105">
              <a:extLst>
                <a:ext uri="{FF2B5EF4-FFF2-40B4-BE49-F238E27FC236}">
                  <a16:creationId xmlns:a16="http://schemas.microsoft.com/office/drawing/2014/main" id="{F6B8A288-E57C-03EE-686D-D1D9C935B12E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NE # 03</a:t>
              </a:r>
            </a:p>
          </p:txBody>
        </p:sp>
        <p:pic>
          <p:nvPicPr>
            <p:cNvPr id="107" name="Imagen 106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2240D61A-C878-35FC-173A-2DDA593F6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108" name="Grupo 107">
            <a:extLst>
              <a:ext uri="{FF2B5EF4-FFF2-40B4-BE49-F238E27FC236}">
                <a16:creationId xmlns:a16="http://schemas.microsoft.com/office/drawing/2014/main" id="{CDD7A2B3-5812-8392-E874-4F38B653828E}"/>
              </a:ext>
            </a:extLst>
          </p:cNvPr>
          <p:cNvGrpSpPr/>
          <p:nvPr/>
        </p:nvGrpSpPr>
        <p:grpSpPr>
          <a:xfrm>
            <a:off x="214440" y="4935632"/>
            <a:ext cx="3805109" cy="1097374"/>
            <a:chOff x="214440" y="436151"/>
            <a:chExt cx="3805109" cy="1097374"/>
          </a:xfrm>
        </p:grpSpPr>
        <p:sp>
          <p:nvSpPr>
            <p:cNvPr id="109" name="Rectángulo 108">
              <a:extLst>
                <a:ext uri="{FF2B5EF4-FFF2-40B4-BE49-F238E27FC236}">
                  <a16:creationId xmlns:a16="http://schemas.microsoft.com/office/drawing/2014/main" id="{996B4198-8936-F589-AF5C-F76F167083A3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HO # 01</a:t>
              </a:r>
            </a:p>
          </p:txBody>
        </p:sp>
        <p:pic>
          <p:nvPicPr>
            <p:cNvPr id="110" name="Imagen 109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BF6C91B7-D10E-66F7-61C0-1AC7DBB58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11" name="Grupo 110">
            <a:extLst>
              <a:ext uri="{FF2B5EF4-FFF2-40B4-BE49-F238E27FC236}">
                <a16:creationId xmlns:a16="http://schemas.microsoft.com/office/drawing/2014/main" id="{ACAA5FAE-CCE4-1AF4-6CCE-8CE14E8EF8D9}"/>
              </a:ext>
            </a:extLst>
          </p:cNvPr>
          <p:cNvGrpSpPr/>
          <p:nvPr/>
        </p:nvGrpSpPr>
        <p:grpSpPr>
          <a:xfrm>
            <a:off x="4187825" y="4935632"/>
            <a:ext cx="3805109" cy="1097374"/>
            <a:chOff x="4187825" y="436151"/>
            <a:chExt cx="3805109" cy="1097374"/>
          </a:xfrm>
        </p:grpSpPr>
        <p:sp>
          <p:nvSpPr>
            <p:cNvPr id="112" name="Rectángulo 111">
              <a:extLst>
                <a:ext uri="{FF2B5EF4-FFF2-40B4-BE49-F238E27FC236}">
                  <a16:creationId xmlns:a16="http://schemas.microsoft.com/office/drawing/2014/main" id="{EE90B97B-B35E-9A84-1AE5-9A9E07200284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HO # 02</a:t>
              </a:r>
            </a:p>
          </p:txBody>
        </p:sp>
        <p:pic>
          <p:nvPicPr>
            <p:cNvPr id="113" name="Imagen 112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55849075-DF93-3EBD-BB66-2ADE9934F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14" name="Grupo 113">
            <a:extLst>
              <a:ext uri="{FF2B5EF4-FFF2-40B4-BE49-F238E27FC236}">
                <a16:creationId xmlns:a16="http://schemas.microsoft.com/office/drawing/2014/main" id="{2070A51E-9E29-51B2-C42F-C8E793C17AAD}"/>
              </a:ext>
            </a:extLst>
          </p:cNvPr>
          <p:cNvGrpSpPr/>
          <p:nvPr/>
        </p:nvGrpSpPr>
        <p:grpSpPr>
          <a:xfrm>
            <a:off x="8161210" y="4953006"/>
            <a:ext cx="3805109" cy="1097374"/>
            <a:chOff x="8161210" y="453525"/>
            <a:chExt cx="3805109" cy="1097374"/>
          </a:xfrm>
        </p:grpSpPr>
        <p:sp>
          <p:nvSpPr>
            <p:cNvPr id="115" name="Rectángulo 114">
              <a:extLst>
                <a:ext uri="{FF2B5EF4-FFF2-40B4-BE49-F238E27FC236}">
                  <a16:creationId xmlns:a16="http://schemas.microsoft.com/office/drawing/2014/main" id="{C1BDAFC4-8719-3541-4396-971A79B4985A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HO # 03</a:t>
              </a:r>
            </a:p>
          </p:txBody>
        </p:sp>
        <p:pic>
          <p:nvPicPr>
            <p:cNvPr id="116" name="Imagen 115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701B9323-1DA8-C52F-8624-C3603CF28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117" name="Grupo 116">
            <a:extLst>
              <a:ext uri="{FF2B5EF4-FFF2-40B4-BE49-F238E27FC236}">
                <a16:creationId xmlns:a16="http://schemas.microsoft.com/office/drawing/2014/main" id="{003FFB36-8B67-3E41-BB25-67D795D3B43F}"/>
              </a:ext>
            </a:extLst>
          </p:cNvPr>
          <p:cNvGrpSpPr/>
          <p:nvPr/>
        </p:nvGrpSpPr>
        <p:grpSpPr>
          <a:xfrm>
            <a:off x="214440" y="7318947"/>
            <a:ext cx="3805109" cy="1097374"/>
            <a:chOff x="214440" y="436151"/>
            <a:chExt cx="3805109" cy="1097374"/>
          </a:xfrm>
        </p:grpSpPr>
        <p:sp>
          <p:nvSpPr>
            <p:cNvPr id="118" name="Rectángulo 117">
              <a:extLst>
                <a:ext uri="{FF2B5EF4-FFF2-40B4-BE49-F238E27FC236}">
                  <a16:creationId xmlns:a16="http://schemas.microsoft.com/office/drawing/2014/main" id="{4C941FC9-2CF9-7581-E913-FAE2BFDA83D6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AR # 01</a:t>
              </a:r>
            </a:p>
          </p:txBody>
        </p:sp>
        <p:pic>
          <p:nvPicPr>
            <p:cNvPr id="119" name="Imagen 118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2085262F-9D7C-DA42-BBD8-3B9CAE9A5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20" name="Grupo 119">
            <a:extLst>
              <a:ext uri="{FF2B5EF4-FFF2-40B4-BE49-F238E27FC236}">
                <a16:creationId xmlns:a16="http://schemas.microsoft.com/office/drawing/2014/main" id="{5EE29E70-C6B0-0240-3711-F73AA6BEE5A0}"/>
              </a:ext>
            </a:extLst>
          </p:cNvPr>
          <p:cNvGrpSpPr/>
          <p:nvPr/>
        </p:nvGrpSpPr>
        <p:grpSpPr>
          <a:xfrm>
            <a:off x="4187825" y="7318947"/>
            <a:ext cx="3805109" cy="1097374"/>
            <a:chOff x="4187825" y="436151"/>
            <a:chExt cx="3805109" cy="1097374"/>
          </a:xfrm>
        </p:grpSpPr>
        <p:sp>
          <p:nvSpPr>
            <p:cNvPr id="121" name="Rectángulo 120">
              <a:extLst>
                <a:ext uri="{FF2B5EF4-FFF2-40B4-BE49-F238E27FC236}">
                  <a16:creationId xmlns:a16="http://schemas.microsoft.com/office/drawing/2014/main" id="{7D1D5931-5F77-EED5-3684-3BFB919790D2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AR # 02</a:t>
              </a:r>
            </a:p>
          </p:txBody>
        </p:sp>
        <p:pic>
          <p:nvPicPr>
            <p:cNvPr id="122" name="Imagen 121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9B6ED1D2-9D30-D126-F268-A2AE1096E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23" name="Grupo 122">
            <a:extLst>
              <a:ext uri="{FF2B5EF4-FFF2-40B4-BE49-F238E27FC236}">
                <a16:creationId xmlns:a16="http://schemas.microsoft.com/office/drawing/2014/main" id="{6B253B24-3A9F-52D4-D1CC-88D9021209C6}"/>
              </a:ext>
            </a:extLst>
          </p:cNvPr>
          <p:cNvGrpSpPr/>
          <p:nvPr/>
        </p:nvGrpSpPr>
        <p:grpSpPr>
          <a:xfrm>
            <a:off x="8161210" y="7336321"/>
            <a:ext cx="3805109" cy="1097374"/>
            <a:chOff x="8161210" y="453525"/>
            <a:chExt cx="3805109" cy="1097374"/>
          </a:xfrm>
        </p:grpSpPr>
        <p:sp>
          <p:nvSpPr>
            <p:cNvPr id="124" name="Rectángulo 123">
              <a:extLst>
                <a:ext uri="{FF2B5EF4-FFF2-40B4-BE49-F238E27FC236}">
                  <a16:creationId xmlns:a16="http://schemas.microsoft.com/office/drawing/2014/main" id="{15F8223F-1DA0-3445-30FC-412C78AD7195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AR # 03</a:t>
              </a:r>
            </a:p>
          </p:txBody>
        </p:sp>
        <p:pic>
          <p:nvPicPr>
            <p:cNvPr id="125" name="Imagen 124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99F5B028-3C6A-FD1D-97D0-4A712F975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126" name="Grupo 125">
            <a:extLst>
              <a:ext uri="{FF2B5EF4-FFF2-40B4-BE49-F238E27FC236}">
                <a16:creationId xmlns:a16="http://schemas.microsoft.com/office/drawing/2014/main" id="{F9521FC0-C31B-AD24-850D-5F462C8FBAD0}"/>
              </a:ext>
            </a:extLst>
          </p:cNvPr>
          <p:cNvGrpSpPr/>
          <p:nvPr/>
        </p:nvGrpSpPr>
        <p:grpSpPr>
          <a:xfrm>
            <a:off x="214440" y="9384470"/>
            <a:ext cx="3805109" cy="1097374"/>
            <a:chOff x="214440" y="436151"/>
            <a:chExt cx="3805109" cy="1097374"/>
          </a:xfrm>
        </p:grpSpPr>
        <p:sp>
          <p:nvSpPr>
            <p:cNvPr id="127" name="Rectángulo 126">
              <a:extLst>
                <a:ext uri="{FF2B5EF4-FFF2-40B4-BE49-F238E27FC236}">
                  <a16:creationId xmlns:a16="http://schemas.microsoft.com/office/drawing/2014/main" id="{04C98D78-18BE-906C-F3E9-B88590D07AEA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ES # 01</a:t>
              </a:r>
            </a:p>
          </p:txBody>
        </p:sp>
        <p:pic>
          <p:nvPicPr>
            <p:cNvPr id="128" name="Imagen 127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1F3C4233-B526-EBDD-CB53-4823D3831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29" name="Grupo 128">
            <a:extLst>
              <a:ext uri="{FF2B5EF4-FFF2-40B4-BE49-F238E27FC236}">
                <a16:creationId xmlns:a16="http://schemas.microsoft.com/office/drawing/2014/main" id="{4FE36DEF-9F8B-2AB9-7A74-7A3E0C8A3573}"/>
              </a:ext>
            </a:extLst>
          </p:cNvPr>
          <p:cNvGrpSpPr/>
          <p:nvPr/>
        </p:nvGrpSpPr>
        <p:grpSpPr>
          <a:xfrm>
            <a:off x="4187825" y="9384470"/>
            <a:ext cx="3805109" cy="1097374"/>
            <a:chOff x="4187825" y="436151"/>
            <a:chExt cx="3805109" cy="1097374"/>
          </a:xfrm>
        </p:grpSpPr>
        <p:sp>
          <p:nvSpPr>
            <p:cNvPr id="130" name="Rectángulo 129">
              <a:extLst>
                <a:ext uri="{FF2B5EF4-FFF2-40B4-BE49-F238E27FC236}">
                  <a16:creationId xmlns:a16="http://schemas.microsoft.com/office/drawing/2014/main" id="{7EFB9864-71A2-09BB-C296-33DC4D7FF329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ES # 02</a:t>
              </a:r>
            </a:p>
          </p:txBody>
        </p:sp>
        <p:pic>
          <p:nvPicPr>
            <p:cNvPr id="131" name="Imagen 130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CB0495AA-90A4-A172-792D-5BE07C809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32" name="Grupo 131">
            <a:extLst>
              <a:ext uri="{FF2B5EF4-FFF2-40B4-BE49-F238E27FC236}">
                <a16:creationId xmlns:a16="http://schemas.microsoft.com/office/drawing/2014/main" id="{947E4EA3-4438-87BE-5BCE-79A49160F341}"/>
              </a:ext>
            </a:extLst>
          </p:cNvPr>
          <p:cNvGrpSpPr/>
          <p:nvPr/>
        </p:nvGrpSpPr>
        <p:grpSpPr>
          <a:xfrm>
            <a:off x="8161210" y="9401844"/>
            <a:ext cx="3805109" cy="1097374"/>
            <a:chOff x="8161210" y="453525"/>
            <a:chExt cx="3805109" cy="1097374"/>
          </a:xfrm>
        </p:grpSpPr>
        <p:sp>
          <p:nvSpPr>
            <p:cNvPr id="133" name="Rectángulo 132">
              <a:extLst>
                <a:ext uri="{FF2B5EF4-FFF2-40B4-BE49-F238E27FC236}">
                  <a16:creationId xmlns:a16="http://schemas.microsoft.com/office/drawing/2014/main" id="{926213A8-9704-C91C-B919-C3DBD399ABB3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ES # 03</a:t>
              </a:r>
            </a:p>
          </p:txBody>
        </p:sp>
        <p:pic>
          <p:nvPicPr>
            <p:cNvPr id="134" name="Imagen 133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616FA776-583F-AF4E-75D2-F2B68B0C2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135" name="Grupo 134">
            <a:extLst>
              <a:ext uri="{FF2B5EF4-FFF2-40B4-BE49-F238E27FC236}">
                <a16:creationId xmlns:a16="http://schemas.microsoft.com/office/drawing/2014/main" id="{6FF00DDD-589F-6C92-2F5E-4C8F01CD664D}"/>
              </a:ext>
            </a:extLst>
          </p:cNvPr>
          <p:cNvGrpSpPr/>
          <p:nvPr/>
        </p:nvGrpSpPr>
        <p:grpSpPr>
          <a:xfrm>
            <a:off x="214440" y="11646269"/>
            <a:ext cx="3805109" cy="1097374"/>
            <a:chOff x="214440" y="436151"/>
            <a:chExt cx="3805109" cy="1097374"/>
          </a:xfrm>
        </p:grpSpPr>
        <p:sp>
          <p:nvSpPr>
            <p:cNvPr id="136" name="Rectángulo 135">
              <a:extLst>
                <a:ext uri="{FF2B5EF4-FFF2-40B4-BE49-F238E27FC236}">
                  <a16:creationId xmlns:a16="http://schemas.microsoft.com/office/drawing/2014/main" id="{412EE9A5-DD99-1022-5DBF-9306DA6476D5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ME # 01</a:t>
              </a:r>
            </a:p>
          </p:txBody>
        </p:sp>
        <p:pic>
          <p:nvPicPr>
            <p:cNvPr id="137" name="Imagen 136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FC18043F-8C10-7BF5-AE78-A80329C97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38" name="Grupo 137">
            <a:extLst>
              <a:ext uri="{FF2B5EF4-FFF2-40B4-BE49-F238E27FC236}">
                <a16:creationId xmlns:a16="http://schemas.microsoft.com/office/drawing/2014/main" id="{0081F0FE-659E-E35C-F280-C2D9814319EF}"/>
              </a:ext>
            </a:extLst>
          </p:cNvPr>
          <p:cNvGrpSpPr/>
          <p:nvPr/>
        </p:nvGrpSpPr>
        <p:grpSpPr>
          <a:xfrm>
            <a:off x="4187825" y="11646269"/>
            <a:ext cx="3805109" cy="1097374"/>
            <a:chOff x="4187825" y="436151"/>
            <a:chExt cx="3805109" cy="1097374"/>
          </a:xfrm>
        </p:grpSpPr>
        <p:sp>
          <p:nvSpPr>
            <p:cNvPr id="139" name="Rectángulo 138">
              <a:extLst>
                <a:ext uri="{FF2B5EF4-FFF2-40B4-BE49-F238E27FC236}">
                  <a16:creationId xmlns:a16="http://schemas.microsoft.com/office/drawing/2014/main" id="{19CD3332-77D0-F651-2EE9-ADCF0ECF3765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ME # 02</a:t>
              </a:r>
            </a:p>
          </p:txBody>
        </p:sp>
        <p:pic>
          <p:nvPicPr>
            <p:cNvPr id="140" name="Imagen 139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58DBAD9B-5B11-B122-7481-E3B4DA18A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41" name="Grupo 140">
            <a:extLst>
              <a:ext uri="{FF2B5EF4-FFF2-40B4-BE49-F238E27FC236}">
                <a16:creationId xmlns:a16="http://schemas.microsoft.com/office/drawing/2014/main" id="{AB7807E3-33A4-F774-42AC-137371E9F0A2}"/>
              </a:ext>
            </a:extLst>
          </p:cNvPr>
          <p:cNvGrpSpPr/>
          <p:nvPr/>
        </p:nvGrpSpPr>
        <p:grpSpPr>
          <a:xfrm>
            <a:off x="8161210" y="11663643"/>
            <a:ext cx="3805109" cy="1097374"/>
            <a:chOff x="8161210" y="453525"/>
            <a:chExt cx="3805109" cy="1097374"/>
          </a:xfrm>
        </p:grpSpPr>
        <p:sp>
          <p:nvSpPr>
            <p:cNvPr id="142" name="Rectángulo 141">
              <a:extLst>
                <a:ext uri="{FF2B5EF4-FFF2-40B4-BE49-F238E27FC236}">
                  <a16:creationId xmlns:a16="http://schemas.microsoft.com/office/drawing/2014/main" id="{059630E2-B2E6-DBA3-BEF6-BDB135A7BA64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ME # 03</a:t>
              </a:r>
            </a:p>
          </p:txBody>
        </p:sp>
        <p:pic>
          <p:nvPicPr>
            <p:cNvPr id="143" name="Imagen 142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23B0159D-D4F9-8A47-D933-6D55D15BE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  <p:grpSp>
        <p:nvGrpSpPr>
          <p:cNvPr id="144" name="Grupo 143">
            <a:extLst>
              <a:ext uri="{FF2B5EF4-FFF2-40B4-BE49-F238E27FC236}">
                <a16:creationId xmlns:a16="http://schemas.microsoft.com/office/drawing/2014/main" id="{757C48FE-F823-6293-274F-D52C057CE835}"/>
              </a:ext>
            </a:extLst>
          </p:cNvPr>
          <p:cNvGrpSpPr/>
          <p:nvPr/>
        </p:nvGrpSpPr>
        <p:grpSpPr>
          <a:xfrm>
            <a:off x="214440" y="14113012"/>
            <a:ext cx="3805109" cy="1097374"/>
            <a:chOff x="214440" y="436151"/>
            <a:chExt cx="3805109" cy="1097374"/>
          </a:xfrm>
        </p:grpSpPr>
        <p:sp>
          <p:nvSpPr>
            <p:cNvPr id="145" name="Rectángulo 144">
              <a:extLst>
                <a:ext uri="{FF2B5EF4-FFF2-40B4-BE49-F238E27FC236}">
                  <a16:creationId xmlns:a16="http://schemas.microsoft.com/office/drawing/2014/main" id="{511F9CEF-F639-F43E-0FC3-B9616FBB958E}"/>
                </a:ext>
              </a:extLst>
            </p:cNvPr>
            <p:cNvSpPr/>
            <p:nvPr/>
          </p:nvSpPr>
          <p:spPr>
            <a:xfrm>
              <a:off x="214440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SI # 01</a:t>
              </a:r>
            </a:p>
          </p:txBody>
        </p:sp>
        <p:pic>
          <p:nvPicPr>
            <p:cNvPr id="146" name="Imagen 145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551A6315-8325-53E2-B195-D702463CD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716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47" name="Grupo 146">
            <a:extLst>
              <a:ext uri="{FF2B5EF4-FFF2-40B4-BE49-F238E27FC236}">
                <a16:creationId xmlns:a16="http://schemas.microsoft.com/office/drawing/2014/main" id="{FCFAA4CD-1584-E0A2-03D3-26A79853CDAD}"/>
              </a:ext>
            </a:extLst>
          </p:cNvPr>
          <p:cNvGrpSpPr/>
          <p:nvPr/>
        </p:nvGrpSpPr>
        <p:grpSpPr>
          <a:xfrm>
            <a:off x="4187825" y="14113012"/>
            <a:ext cx="3805109" cy="1097374"/>
            <a:chOff x="4187825" y="436151"/>
            <a:chExt cx="3805109" cy="1097374"/>
          </a:xfrm>
        </p:grpSpPr>
        <p:sp>
          <p:nvSpPr>
            <p:cNvPr id="148" name="Rectángulo 147">
              <a:extLst>
                <a:ext uri="{FF2B5EF4-FFF2-40B4-BE49-F238E27FC236}">
                  <a16:creationId xmlns:a16="http://schemas.microsoft.com/office/drawing/2014/main" id="{5A3CBA85-9C6B-744C-E148-04E0614B718E}"/>
                </a:ext>
              </a:extLst>
            </p:cNvPr>
            <p:cNvSpPr/>
            <p:nvPr/>
          </p:nvSpPr>
          <p:spPr>
            <a:xfrm>
              <a:off x="4187825" y="436151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SI # 02</a:t>
              </a:r>
            </a:p>
          </p:txBody>
        </p:sp>
        <p:pic>
          <p:nvPicPr>
            <p:cNvPr id="149" name="Imagen 148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C27AA755-E932-989A-8A2C-BBA2A167F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5822" y="549377"/>
              <a:ext cx="1612143" cy="940417"/>
            </a:xfrm>
            <a:prstGeom prst="rect">
              <a:avLst/>
            </a:prstGeom>
          </p:spPr>
        </p:pic>
      </p:grpSp>
      <p:grpSp>
        <p:nvGrpSpPr>
          <p:cNvPr id="150" name="Grupo 149">
            <a:extLst>
              <a:ext uri="{FF2B5EF4-FFF2-40B4-BE49-F238E27FC236}">
                <a16:creationId xmlns:a16="http://schemas.microsoft.com/office/drawing/2014/main" id="{68526A77-A7BE-513A-F186-346897BB2808}"/>
              </a:ext>
            </a:extLst>
          </p:cNvPr>
          <p:cNvGrpSpPr/>
          <p:nvPr/>
        </p:nvGrpSpPr>
        <p:grpSpPr>
          <a:xfrm>
            <a:off x="8161210" y="14130386"/>
            <a:ext cx="3805109" cy="1097374"/>
            <a:chOff x="8161210" y="453525"/>
            <a:chExt cx="3805109" cy="1097374"/>
          </a:xfrm>
        </p:grpSpPr>
        <p:sp>
          <p:nvSpPr>
            <p:cNvPr id="151" name="Rectángulo 150">
              <a:extLst>
                <a:ext uri="{FF2B5EF4-FFF2-40B4-BE49-F238E27FC236}">
                  <a16:creationId xmlns:a16="http://schemas.microsoft.com/office/drawing/2014/main" id="{CC48BA09-B316-E94B-ADCD-C8EDC3D4037E}"/>
                </a:ext>
              </a:extLst>
            </p:cNvPr>
            <p:cNvSpPr/>
            <p:nvPr/>
          </p:nvSpPr>
          <p:spPr>
            <a:xfrm>
              <a:off x="8161210" y="453525"/>
              <a:ext cx="3805109" cy="1097374"/>
            </a:xfrm>
            <a:custGeom>
              <a:avLst/>
              <a:gdLst>
                <a:gd name="connsiteX0" fmla="*/ 0 w 3805109"/>
                <a:gd name="connsiteY0" fmla="*/ 0 h 1097374"/>
                <a:gd name="connsiteX1" fmla="*/ 520032 w 3805109"/>
                <a:gd name="connsiteY1" fmla="*/ 0 h 1097374"/>
                <a:gd name="connsiteX2" fmla="*/ 1078114 w 3805109"/>
                <a:gd name="connsiteY2" fmla="*/ 0 h 1097374"/>
                <a:gd name="connsiteX3" fmla="*/ 1788401 w 3805109"/>
                <a:gd name="connsiteY3" fmla="*/ 0 h 1097374"/>
                <a:gd name="connsiteX4" fmla="*/ 2422586 w 3805109"/>
                <a:gd name="connsiteY4" fmla="*/ 0 h 1097374"/>
                <a:gd name="connsiteX5" fmla="*/ 3056771 w 3805109"/>
                <a:gd name="connsiteY5" fmla="*/ 0 h 1097374"/>
                <a:gd name="connsiteX6" fmla="*/ 3805109 w 3805109"/>
                <a:gd name="connsiteY6" fmla="*/ 0 h 1097374"/>
                <a:gd name="connsiteX7" fmla="*/ 3805109 w 3805109"/>
                <a:gd name="connsiteY7" fmla="*/ 515766 h 1097374"/>
                <a:gd name="connsiteX8" fmla="*/ 3805109 w 3805109"/>
                <a:gd name="connsiteY8" fmla="*/ 1097374 h 1097374"/>
                <a:gd name="connsiteX9" fmla="*/ 3132873 w 3805109"/>
                <a:gd name="connsiteY9" fmla="*/ 1097374 h 1097374"/>
                <a:gd name="connsiteX10" fmla="*/ 2498688 w 3805109"/>
                <a:gd name="connsiteY10" fmla="*/ 1097374 h 1097374"/>
                <a:gd name="connsiteX11" fmla="*/ 1864503 w 3805109"/>
                <a:gd name="connsiteY11" fmla="*/ 1097374 h 1097374"/>
                <a:gd name="connsiteX12" fmla="*/ 1306421 w 3805109"/>
                <a:gd name="connsiteY12" fmla="*/ 1097374 h 1097374"/>
                <a:gd name="connsiteX13" fmla="*/ 596134 w 3805109"/>
                <a:gd name="connsiteY13" fmla="*/ 1097374 h 1097374"/>
                <a:gd name="connsiteX14" fmla="*/ 0 w 3805109"/>
                <a:gd name="connsiteY14" fmla="*/ 1097374 h 1097374"/>
                <a:gd name="connsiteX15" fmla="*/ 0 w 3805109"/>
                <a:gd name="connsiteY15" fmla="*/ 559661 h 1097374"/>
                <a:gd name="connsiteX16" fmla="*/ 0 w 3805109"/>
                <a:gd name="connsiteY16" fmla="*/ 0 h 109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5109" h="1097374" extrusionOk="0">
                  <a:moveTo>
                    <a:pt x="0" y="0"/>
                  </a:moveTo>
                  <a:cubicBezTo>
                    <a:pt x="122775" y="4699"/>
                    <a:pt x="386648" y="-21149"/>
                    <a:pt x="520032" y="0"/>
                  </a:cubicBezTo>
                  <a:cubicBezTo>
                    <a:pt x="653416" y="21149"/>
                    <a:pt x="818554" y="14323"/>
                    <a:pt x="1078114" y="0"/>
                  </a:cubicBezTo>
                  <a:cubicBezTo>
                    <a:pt x="1337674" y="-14323"/>
                    <a:pt x="1447060" y="-22048"/>
                    <a:pt x="1788401" y="0"/>
                  </a:cubicBezTo>
                  <a:cubicBezTo>
                    <a:pt x="2129742" y="22048"/>
                    <a:pt x="2157625" y="-1946"/>
                    <a:pt x="2422586" y="0"/>
                  </a:cubicBezTo>
                  <a:cubicBezTo>
                    <a:pt x="2687548" y="1946"/>
                    <a:pt x="2858121" y="-12313"/>
                    <a:pt x="3056771" y="0"/>
                  </a:cubicBezTo>
                  <a:cubicBezTo>
                    <a:pt x="3255421" y="12313"/>
                    <a:pt x="3644413" y="-10822"/>
                    <a:pt x="3805109" y="0"/>
                  </a:cubicBezTo>
                  <a:cubicBezTo>
                    <a:pt x="3790609" y="169080"/>
                    <a:pt x="3797219" y="271543"/>
                    <a:pt x="3805109" y="515766"/>
                  </a:cubicBezTo>
                  <a:cubicBezTo>
                    <a:pt x="3812999" y="759989"/>
                    <a:pt x="3797198" y="818828"/>
                    <a:pt x="3805109" y="1097374"/>
                  </a:cubicBezTo>
                  <a:cubicBezTo>
                    <a:pt x="3586474" y="1066984"/>
                    <a:pt x="3376891" y="1126368"/>
                    <a:pt x="3132873" y="1097374"/>
                  </a:cubicBezTo>
                  <a:cubicBezTo>
                    <a:pt x="2888855" y="1068380"/>
                    <a:pt x="2650880" y="1093153"/>
                    <a:pt x="2498688" y="1097374"/>
                  </a:cubicBezTo>
                  <a:cubicBezTo>
                    <a:pt x="2346496" y="1101595"/>
                    <a:pt x="1997858" y="1072851"/>
                    <a:pt x="1864503" y="1097374"/>
                  </a:cubicBezTo>
                  <a:cubicBezTo>
                    <a:pt x="1731149" y="1121897"/>
                    <a:pt x="1467954" y="1118846"/>
                    <a:pt x="1306421" y="1097374"/>
                  </a:cubicBezTo>
                  <a:cubicBezTo>
                    <a:pt x="1144888" y="1075902"/>
                    <a:pt x="950252" y="1119640"/>
                    <a:pt x="596134" y="1097374"/>
                  </a:cubicBezTo>
                  <a:cubicBezTo>
                    <a:pt x="242016" y="1075108"/>
                    <a:pt x="162171" y="1125213"/>
                    <a:pt x="0" y="1097374"/>
                  </a:cubicBezTo>
                  <a:cubicBezTo>
                    <a:pt x="6083" y="954572"/>
                    <a:pt x="-23430" y="741091"/>
                    <a:pt x="0" y="559661"/>
                  </a:cubicBezTo>
                  <a:cubicBezTo>
                    <a:pt x="23430" y="378231"/>
                    <a:pt x="-6170" y="169929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0" rIns="180000" rtlCol="0" anchor="ctr"/>
            <a:lstStyle/>
            <a:p>
              <a:pPr algn="r"/>
              <a:r>
                <a:rPr lang="es-CO" sz="4000" dirty="0">
                  <a:solidFill>
                    <a:schemeClr val="tx1"/>
                  </a:solidFill>
                </a:rPr>
                <a:t>SI # 03</a:t>
              </a:r>
            </a:p>
          </p:txBody>
        </p:sp>
        <p:pic>
          <p:nvPicPr>
            <p:cNvPr id="152" name="Imagen 151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43E78EAF-5F63-0FC5-72F7-6C859E86D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347" y="532003"/>
              <a:ext cx="1612143" cy="94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30355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BF13062DD1AB540BC798810BA98A0B1" ma:contentTypeVersion="11" ma:contentTypeDescription="Crear nuevo documento." ma:contentTypeScope="" ma:versionID="945059eaa757116636e9209bc0f3ac98">
  <xsd:schema xmlns:xsd="http://www.w3.org/2001/XMLSchema" xmlns:xs="http://www.w3.org/2001/XMLSchema" xmlns:p="http://schemas.microsoft.com/office/2006/metadata/properties" xmlns:ns2="5bf1c28e-9b18-40f7-9f45-a68c34d09a7a" xmlns:ns3="fef3a0e3-c112-41e9-ab59-4ba42ed7bd19" targetNamespace="http://schemas.microsoft.com/office/2006/metadata/properties" ma:root="true" ma:fieldsID="c6965beed8fec92bbf33ab0717b4c61e" ns2:_="" ns3:_="">
    <xsd:import namespace="5bf1c28e-9b18-40f7-9f45-a68c34d09a7a"/>
    <xsd:import namespace="fef3a0e3-c112-41e9-ab59-4ba42ed7bd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f1c28e-9b18-40f7-9f45-a68c34d09a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66fa1fd1-2113-423b-a577-648bcf2140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f3a0e3-c112-41e9-ab59-4ba42ed7bd1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d5dd419-b942-4ad2-adfa-94c08fe5555f}" ma:internalName="TaxCatchAll" ma:showField="CatchAllData" ma:web="fef3a0e3-c112-41e9-ab59-4ba42ed7bd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CE2471-FAB6-4D52-9525-15397878C0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f1c28e-9b18-40f7-9f45-a68c34d09a7a"/>
    <ds:schemaRef ds:uri="fef3a0e3-c112-41e9-ab59-4ba42ed7bd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D0AB2A-62AA-46A4-9935-BC56AD4D49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63</Words>
  <Application>Microsoft Office PowerPoint</Application>
  <PresentationFormat>Personalizado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Sergio Alexander Pinto Ramirez</dc:creator>
  <cp:lastModifiedBy>Sergio Alexander Pinto Ramirez</cp:lastModifiedBy>
  <cp:revision>4</cp:revision>
  <dcterms:created xsi:type="dcterms:W3CDTF">2024-09-13T12:25:24Z</dcterms:created>
  <dcterms:modified xsi:type="dcterms:W3CDTF">2024-09-21T20:47:41Z</dcterms:modified>
</cp:coreProperties>
</file>